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5" r:id="rId6"/>
    <p:sldId id="266" r:id="rId7"/>
    <p:sldId id="267" r:id="rId8"/>
    <p:sldId id="268" r:id="rId9"/>
    <p:sldId id="271" r:id="rId10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8C72-1309-F163-2427-FD762CF63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400354-929B-BBB5-19A2-3A5C4E287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911C8-DED6-1A57-BC71-991D8FD55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A7A8-3692-4748-8D98-6E7D77F1C0C3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EF827-7436-B30C-42C3-4047FA690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85DB7-5A8E-F0D6-2C7F-961DB86E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AAFF-E2F5-413A-855F-808A3207D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901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FC3B5-4EA6-62A4-54F7-3AE1DCB42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BF9953-F709-5CA8-D74B-A9AD454E8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27317-B6F0-9EE5-EC86-25D4CFAE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A7A8-3692-4748-8D98-6E7D77F1C0C3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A481D-8CD4-920F-1553-BD600B093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33AC1-2A14-2E2F-7598-10622EDE6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AAFF-E2F5-413A-855F-808A3207D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7657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D54FAD-1C75-15D6-72E7-433B40793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E1FD5-6CBC-D60E-B83B-273E89043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EDD76-A1DD-CC26-2117-5DEB5983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A7A8-3692-4748-8D98-6E7D77F1C0C3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AE6C1-EDD6-9DC8-46A5-774FAF5D7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8DCD7-F2FA-9648-666E-1136E30D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AAFF-E2F5-413A-855F-808A3207D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8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0FFC-680B-E86D-618C-3E8AFBF1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F3E0B-C68E-4289-0841-840113399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7FFA1-F713-C45E-CE9E-23DA6A511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A7A8-3692-4748-8D98-6E7D77F1C0C3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3B74F-E951-3697-57C1-883149DA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87998-AD78-09C4-D295-14FBDA451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AAFF-E2F5-413A-855F-808A3207D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713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601B6-E874-FA12-680E-9210E257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EA82D-70AA-874C-71CB-907355627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C7E43-78CE-6271-FA89-96F879D1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A7A8-3692-4748-8D98-6E7D77F1C0C3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AA9B6-9150-9424-2619-26390B3FD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666B0-0A2F-A72D-5836-3A6B9C851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AAFF-E2F5-413A-855F-808A3207D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327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26FB-F9B9-F18D-14A7-ABBB6DF2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DE027-9710-C992-E04F-6710D69D0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BE447-BC50-4B6D-A186-9A8E5FFF8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8D56C-84C4-919C-DC31-5A935E69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A7A8-3692-4748-8D98-6E7D77F1C0C3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E77D5-9680-D2F8-2151-1D84D803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42A8B-1A3C-2739-B5E6-B74EA350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AAFF-E2F5-413A-855F-808A3207D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850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F531-8066-BD8C-9CBA-794D6A9F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A90E9-550C-48BB-DFD6-D03268ACF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5B965-B220-88D4-E3AB-33C53D432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3CBD4-8A1D-4E9B-AC8F-CC997EF91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475C1-936E-10B6-7249-FF2418F62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18C845-DD29-5326-7C24-2024B5C9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A7A8-3692-4748-8D98-6E7D77F1C0C3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7CAB7B-EFD5-F22B-0823-9B040072C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BDC87-C0F5-4A66-F16B-B5FFB773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AAFF-E2F5-413A-855F-808A3207D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17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05C1-8A30-E1B4-CCD9-3D41DB19A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1681D2-ED4B-8888-C611-0E47AAADD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A7A8-3692-4748-8D98-6E7D77F1C0C3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B82EF-3E3B-1014-1A9D-7AB2DA40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E9D89-7AD2-0E46-49A9-F40A2EA1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AAFF-E2F5-413A-855F-808A3207D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875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C8F67B-2504-6CCE-20E4-1EDCF0603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A7A8-3692-4748-8D98-6E7D77F1C0C3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B85523-294D-74C2-EECE-484A92B76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BEAE3-1AF5-BB10-DCBA-BBD702D0D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AAFF-E2F5-413A-855F-808A3207D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81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7BF50-2461-E53E-D83F-3930C6CDE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FD2A0-860B-C5C7-2CCD-054952878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1BE08-C624-FA89-FF76-7241B7622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CF79D-E188-4E05-D021-FD018DFC5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A7A8-3692-4748-8D98-6E7D77F1C0C3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162DC-D855-8C28-4805-36691F78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FEEE2-4773-14A7-1920-965D2F9C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AAFF-E2F5-413A-855F-808A3207D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337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D5BD-D4B9-3B5F-BE89-9F6A9397A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F28003-0AD0-9393-B7FE-71CE93F19C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55C30-B6A9-9AC6-B60B-ABA012FDB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FDA18-1AF1-0B23-847F-1E2E8F9BA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A7A8-3692-4748-8D98-6E7D77F1C0C3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D3C1F-EA6F-A78C-5A8C-3E995F6B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369FA-9A54-BCCE-3A76-8E53F5080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AAFF-E2F5-413A-855F-808A3207D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043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0CAE0B-B1E0-9F85-6BB6-BEFDB5956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DBA54-665C-CABD-EDB6-D34E78C72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867B6-BC2C-5B61-5129-8A5D93913C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0A7A8-3692-4748-8D98-6E7D77F1C0C3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2B3D2-1D30-7552-3BD3-CCD1F7A88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5C9C4-B3C9-1480-8B4F-59CF212F2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EAAFF-E2F5-413A-855F-808A3207D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5986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C97D-6BD2-DC33-AA89-9010B16517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6BA7C3-252A-8899-3AD6-9C7C9BCA7A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953941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21)">
            <a:extLst>
              <a:ext uri="{FF2B5EF4-FFF2-40B4-BE49-F238E27FC236}">
                <a16:creationId xmlns:a16="http://schemas.microsoft.com/office/drawing/2014/main" id="{A6037720-3589-2C32-4890-A927B85D9A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50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25)">
            <a:extLst>
              <a:ext uri="{FF2B5EF4-FFF2-40B4-BE49-F238E27FC236}">
                <a16:creationId xmlns:a16="http://schemas.microsoft.com/office/drawing/2014/main" id="{F995C017-BD6E-FCCD-BBD4-694F6EF673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79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28)">
            <a:extLst>
              <a:ext uri="{FF2B5EF4-FFF2-40B4-BE49-F238E27FC236}">
                <a16:creationId xmlns:a16="http://schemas.microsoft.com/office/drawing/2014/main" id="{73E66BCD-BC6D-CAB0-E50A-C9B4810965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2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29)">
            <a:extLst>
              <a:ext uri="{FF2B5EF4-FFF2-40B4-BE49-F238E27FC236}">
                <a16:creationId xmlns:a16="http://schemas.microsoft.com/office/drawing/2014/main" id="{01F8366C-6DCD-584D-B95A-9449886F7E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7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30)">
            <a:extLst>
              <a:ext uri="{FF2B5EF4-FFF2-40B4-BE49-F238E27FC236}">
                <a16:creationId xmlns:a16="http://schemas.microsoft.com/office/drawing/2014/main" id="{6B4B7690-C104-2B73-215D-C5943CDB76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74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31)">
            <a:extLst>
              <a:ext uri="{FF2B5EF4-FFF2-40B4-BE49-F238E27FC236}">
                <a16:creationId xmlns:a16="http://schemas.microsoft.com/office/drawing/2014/main" id="{5CA96686-9C77-D1AC-96CC-9E6963F3C8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56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32)">
            <a:extLst>
              <a:ext uri="{FF2B5EF4-FFF2-40B4-BE49-F238E27FC236}">
                <a16:creationId xmlns:a16="http://schemas.microsoft.com/office/drawing/2014/main" id="{253A06A4-9015-F099-80AE-91B73521A4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66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35)">
            <a:extLst>
              <a:ext uri="{FF2B5EF4-FFF2-40B4-BE49-F238E27FC236}">
                <a16:creationId xmlns:a16="http://schemas.microsoft.com/office/drawing/2014/main" id="{A1E91D5E-2BFF-3164-E541-6A52E0E000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2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</Words>
  <Application>Microsoft Office PowerPoint</Application>
  <PresentationFormat>Widescreen</PresentationFormat>
  <Paragraphs>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1</cp:revision>
  <dcterms:created xsi:type="dcterms:W3CDTF">2022-09-17T14:28:20Z</dcterms:created>
  <dcterms:modified xsi:type="dcterms:W3CDTF">2022-09-17T14:29:52Z</dcterms:modified>
</cp:coreProperties>
</file>